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7225" y="3148012"/>
            <a:ext cx="3257550" cy="5619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31726"/>
            <a:ext cx="1097280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780928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83654" y="5014842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519237"/>
            <a:ext cx="1097280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276872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44318" y="2276872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50910" y="2276872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07974" y="2276872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11751" y="4927475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10941" y="5013176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21705" y="4996923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48217" y="5008497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609452" y="5020072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657184" cy="550105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1844824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14211" y="1948996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59700" y="1925846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55264" y="2388833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29958" y="2388833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42070" y="2446706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24713" y="2874970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598870" y="2909694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724034" y="2863395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654323" y="3407405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656743" y="3430555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057280" y="3418980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330494" y="3453704"/>
            <a:ext cx="156570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784064" y="5189907"/>
            <a:ext cx="1879887" cy="1579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2026-02-25T01:09:15Z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